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9" r:id="rId11"/>
    <p:sldId id="264" r:id="rId12"/>
    <p:sldId id="263" r:id="rId13"/>
    <p:sldId id="268" r:id="rId14"/>
    <p:sldId id="265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02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002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6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094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78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29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46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813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84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14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5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A4B8-90C5-4E5A-B455-93A3AE800073}" type="datetimeFigureOut">
              <a:rPr lang="th-TH" smtClean="0"/>
              <a:t>02/02/59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F5D1-7F43-471D-AFDD-ADFC1E83A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49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59" y="344550"/>
            <a:ext cx="8025946" cy="61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98" y="773875"/>
            <a:ext cx="9631881" cy="50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2" y="649142"/>
            <a:ext cx="9809612" cy="55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7" y="310696"/>
            <a:ext cx="9561871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2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5" y="490451"/>
            <a:ext cx="10623867" cy="56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4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" y="541928"/>
            <a:ext cx="10241768" cy="57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9" y="837746"/>
            <a:ext cx="8429178" cy="4898036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9410007" y="1014153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รวม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164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76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4" y="622299"/>
            <a:ext cx="8578735" cy="58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7" y="463533"/>
            <a:ext cx="10257044" cy="51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5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8" y="510107"/>
            <a:ext cx="8582693" cy="5782628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0075025" y="648392"/>
            <a:ext cx="21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รวม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30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03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250"/>
            <a:ext cx="9763298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2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2" y="478971"/>
            <a:ext cx="11006574" cy="58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1" y="555192"/>
            <a:ext cx="8678849" cy="582067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9725891" y="665018"/>
            <a:ext cx="182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รวม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13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555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01649"/>
            <a:ext cx="10099963" cy="58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3712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</Words>
  <Application>Microsoft Office PowerPoint</Application>
  <PresentationFormat>แบบจอกว้าง</PresentationFormat>
  <Paragraphs>3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จีรวัฒน์ แก่นกูล</dc:creator>
  <cp:lastModifiedBy>จีรวัฒน์ แก่นกูล</cp:lastModifiedBy>
  <cp:revision>6</cp:revision>
  <dcterms:created xsi:type="dcterms:W3CDTF">2016-02-02T09:31:50Z</dcterms:created>
  <dcterms:modified xsi:type="dcterms:W3CDTF">2016-02-02T11:14:44Z</dcterms:modified>
</cp:coreProperties>
</file>